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4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68AD00-0AD4-4EFA-AF03-647747BD9184}" type="datetimeFigureOut">
              <a:rPr lang="nl-NL" smtClean="0"/>
              <a:t>19-6-2015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A5773F-C390-4B20-9570-5ED10349456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6-Dc5Mk_QVm-YM&amp;tbnid=axS3lvHXSDxkaM:&amp;ved=0CAUQjRw&amp;url=http://topp0rtal.com/2010/07/03/page/5/&amp;ei=RBCKUpjJIqGm0QWatoH4Cw&amp;bvm=bv.56643336,d.ZGU&amp;psig=AFQjCNHAXyDPcSXtbKlL_GXDG7Ut4BfxaQ&amp;ust=138486623230175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9_CE9n-_hrGLCM&amp;tbnid=NZCU8fzvQmYe6M:&amp;ved=0CAUQjRw&amp;url=http://www.shutterstock.com/pic-7192435/stock-photo-club-shot-of-a-busy-rave-scene.html&amp;ei=ig2KUp67JOGl0QXYsIGAAw&amp;bvm=bv.56643336,d.ZGU&amp;psig=AFQjCNH-dmkSjL9JP77ul9i6t75-KV2WMA&amp;ust=138486553377580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nl/url?sa=i&amp;rct=j&amp;q=&amp;esrc=s&amp;frm=1&amp;source=images&amp;cd=&amp;cad=rja&amp;docid=PQSKeGcS8EAhLM&amp;tbnid=Mnv5tEeFZDjpcM:&amp;ved=0CAUQjRw&amp;url=http://www.teachthought.com/teaching/12-interesting-ways-to-start-class-tomorrow/&amp;ei=vg2KUviGHoju0gXsjICQAg&amp;bvm=bv.56643336,d.ZGU&amp;psig=AFQjCNHo_0XGWuJIjtnFHGknPvRirdtwtg&amp;ust=1384865570957291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-english.com/grammar/comp2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lgamesplus.com/comparatives-superlatives-wild-zoo-animals-vocabulary-grammar-interactive-monkey-fun-activity/" TargetMode="External"/><Relationship Id="rId5" Type="http://schemas.openxmlformats.org/officeDocument/2006/relationships/hyperlink" Target="http://www.englisch-hilfen.de/en/exercises/adjectives_adverbs/adjectives_comparison_sentences2.htm" TargetMode="External"/><Relationship Id="rId4" Type="http://schemas.openxmlformats.org/officeDocument/2006/relationships/hyperlink" Target="http://www.englisch-hilfen.de/en/exercises/adjectives_adverbs/adjectives_comparison_sentence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k-fcc4pxgxZH8M&amp;tbnid=7yIzTGjGxt9zdM:&amp;ved=0CAUQjRw&amp;url=http://www.dreamstime.com/royalty-free-stock-photography-pretty-old-woman-glass-wine-image28806067&amp;ei=FwCKUqaQDaSv0QWrpIC4Cw&amp;bvm=bv.56643336,d.ZGU&amp;psig=AFQjCNGRhvQaltbX4HSPTpODTPM1QVmeaw&amp;ust=138486203268739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nl/url?sa=i&amp;rct=j&amp;q=&amp;esrc=s&amp;frm=1&amp;source=images&amp;cd=&amp;cad=rja&amp;docid=Ug7qzyWg5CJ4QM&amp;tbnid=AAG-KnLOpMdpIM:&amp;ved=0CAUQjRw&amp;url=http://www.trekearth.com/gallery/Asia/India/West/Rajasthan/Jaisalmer/photo1248769.htm&amp;ei=OgCKUo_4HoLX0QXQ8IG4Cg&amp;bvm=bv.56643336,d.ZGU&amp;psig=AFQjCNGRhvQaltbX4HSPTpODTPM1QVmeaw&amp;ust=1384862032687397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7DXAcHdV1P6O7M&amp;tbnid=TRFCfMxg3k4cQM:&amp;ved=0CAUQjRw&amp;url=http://www.hdwallpapersplus.com/big-dogs.html&amp;ei=2wCKUoyOHcTJ0QWAwoHQAg&amp;bvm=bv.56643336,d.ZGU&amp;psig=AFQjCNEJ6cF0TCdd2i1glFOdABBCwD5OUg&amp;ust=138486225966374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nl/url?sa=i&amp;rct=j&amp;q=&amp;esrc=s&amp;frm=1&amp;source=images&amp;cd=&amp;cad=rja&amp;docid=1tJe09unHsBMZM&amp;tbnid=yeWCxuEZdW7eVM:&amp;ved=0CAUQjRw&amp;url=http://www.hdwallpapersinn.com/big-dogs-wallpapers.html&amp;ei=AQGKUqmIF6eY1AXtiIGwBA&amp;bvm=bv.56643336,d.ZGU&amp;psig=AFQjCNEJ6cF0TCdd2i1glFOdABBCwD5OUg&amp;ust=1384862259663747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zA3iLGqiT7AKMM&amp;tbnid=cRnLgAEMIjKYpM:&amp;ved=0CAUQjRw&amp;url=http://www.daijiworld.com/chan/exclusive_arch.asp?ex_id=1108&amp;ei=xgGKUpHwFsrU0QWN0oEI&amp;bvm=bv.56643336,d.ZGU&amp;psig=AFQjCNGvkhz2cb4ireBnwrgGhb0MFOoXiA&amp;ust=138486250884930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nl/url?sa=i&amp;rct=j&amp;q=&amp;esrc=s&amp;frm=1&amp;source=images&amp;cd=&amp;cad=rja&amp;docid=0XUjQhFPRQCneM&amp;tbnid=5JfTwyQDiTSbYM:&amp;ved=0CAUQjRw&amp;url=http://www.joe-ks.com/archives_aug2012/BusyTrain.htm&amp;ei=4AGKUrOlJ-WW0QXHr4GIDg&amp;bvm=bv.56643336,d.ZGU&amp;psig=AFQjCNF0RhPtpeyONT1WHTRN9u0Iynue8Q&amp;ust=1384862546751985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NjJs2icw8reObM&amp;tbnid=dQ4A6fiIkEccKM:&amp;ved=0CAUQjRw&amp;url=http://www.indiamarks.com/5-most-expensive-car-coming-to-india/&amp;ei=LgiKUtjaOqWM0AXb24CoCA&amp;bvm=bv.56643336,d.ZGU&amp;psig=AFQjCNFshs30RTQT1YWxC5ZOL9GBaZMvzA&amp;ust=138486415344840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nl/url?sa=i&amp;rct=j&amp;q=&amp;esrc=s&amp;frm=1&amp;source=images&amp;cd=&amp;cad=rja&amp;docid=U2Czo8EJ-5LbWM&amp;tbnid=nmkmI-T_uZ7kKM:&amp;ved=0CAUQjRw&amp;url=http://derickg.com/2013/05/expensive-shit-of-the-day/&amp;ei=UgiKUoamCbPL0AWN9YGgBg&amp;bvm=bv.56643336,d.ZGU&amp;psig=AFQjCNFshs30RTQT1YWxC5ZOL9GBaZMvzA&amp;ust=1384864153448408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7sXS_oR6uPIBsM&amp;tbnid=WUs6s1RqLPwabM:&amp;ved=0CAUQjRw&amp;url=http://www.ukrainetravel.co/adventure-travel/69-bungee-and-rope-jumping&amp;ei=wgiKUrneH-jU0QWe7ICACw&amp;bvm=bv.56643336,d.ZGU&amp;psig=AFQjCNH1H32oIF35yb7nX6KKcTeFU4b07g&amp;ust=138486430263901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nl/url?sa=i&amp;rct=j&amp;q=&amp;esrc=s&amp;frm=1&amp;source=images&amp;cd=&amp;cad=rja&amp;docid=YQ3AvUIj1_c1ZM&amp;tbnid=mtioh6EgQMnStM:&amp;ved=0CAUQjRw&amp;url=http://www.canceractive.com/cancer-active-page-link.aspx?n=3172&amp;ei=CQmKUvv2O6SW0AWJ04HwBQ&amp;bvm=bv.56643336,d.ZGU&amp;psig=AFQjCNGKJNvzo3Tc_rdAKcXZHsshxY39jA&amp;ust=1384864369806891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xpvynY0zsfMJxM&amp;tbnid=PYxO_wXw_mqJ6M:&amp;ved=0CAUQjRw&amp;url=http://onboardly.com/startup-pr/if-you-can-pitch-grandma-you-can-pitch-anyone/&amp;ei=uAuKUqPCA6mg0QX234DADw&amp;bvm=bv.56643336,d.ZGU&amp;psig=AFQjCNGAqYIb-p3Iqq-ohfGEA5Ykap2r7g&amp;ust=138486507423888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nl/url?sa=i&amp;rct=j&amp;q=&amp;esrc=s&amp;frm=1&amp;source=images&amp;cd=&amp;cad=rja&amp;docid=2D9shhsbtQUbpM&amp;tbnid=1IvptKMI-a9mmM:&amp;ved=0CAUQjRw&amp;url=http://www.examiner.com/article/bizarre-nbcs-al-roker-worlds-tallest-man-sultan-kosen-photo&amp;ei=FQyKUue1LqKo0QX9zoCoDw&amp;bvm=bv.56643336,d.ZGU&amp;psig=AFQjCNF-5Cf06PYUYrQNEPlH1r29AIByyQ&amp;ust=1384865156607903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dirty="0" err="1" smtClean="0"/>
              <a:t>Comparatives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&amp;</a:t>
            </a:r>
            <a:br>
              <a:rPr lang="nl-NL" dirty="0" smtClean="0"/>
            </a:br>
            <a:r>
              <a:rPr lang="nl-NL" dirty="0" err="1" smtClean="0"/>
              <a:t>Superlatives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58" y="188640"/>
            <a:ext cx="316835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topp0rtal.com/uploads/2010-07/85988763c84e_001408a4me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6" y="2276872"/>
            <a:ext cx="422655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48003" y="3367533"/>
            <a:ext cx="8229600" cy="452596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Jane is </a:t>
            </a:r>
            <a:r>
              <a:rPr lang="nl-NL" sz="2000" dirty="0" err="1" smtClean="0"/>
              <a:t>pretty</a:t>
            </a:r>
            <a:r>
              <a:rPr lang="nl-NL" sz="2000" dirty="0" smtClean="0"/>
              <a:t> but </a:t>
            </a:r>
            <a:r>
              <a:rPr lang="nl-NL" sz="2000" dirty="0" err="1" smtClean="0"/>
              <a:t>Marcy</a:t>
            </a:r>
            <a:r>
              <a:rPr lang="nl-NL" sz="2000" dirty="0" smtClean="0"/>
              <a:t> is the ………….. girl in class!</a:t>
            </a:r>
          </a:p>
          <a:p>
            <a:r>
              <a:rPr lang="nl-NL" sz="2000" dirty="0" smtClean="0"/>
              <a:t>Last weekend I went </a:t>
            </a:r>
            <a:r>
              <a:rPr lang="nl-NL" sz="2000" dirty="0" err="1" smtClean="0"/>
              <a:t>to</a:t>
            </a:r>
            <a:r>
              <a:rPr lang="nl-NL" sz="2000" dirty="0" smtClean="0"/>
              <a:t> a disco, </a:t>
            </a:r>
            <a:r>
              <a:rPr lang="nl-NL" sz="2000" dirty="0" err="1" smtClean="0"/>
              <a:t>that</a:t>
            </a:r>
            <a:r>
              <a:rPr lang="nl-NL" sz="2000" dirty="0" smtClean="0"/>
              <a:t> was the …………… </a:t>
            </a:r>
            <a:r>
              <a:rPr lang="nl-NL" sz="2000" dirty="0" err="1" smtClean="0"/>
              <a:t>place</a:t>
            </a:r>
            <a:r>
              <a:rPr lang="nl-NL" sz="2000" dirty="0" smtClean="0"/>
              <a:t> I have ever been </a:t>
            </a:r>
            <a:r>
              <a:rPr lang="nl-NL" sz="2000" dirty="0" err="1" smtClean="0"/>
              <a:t>to</a:t>
            </a:r>
            <a:r>
              <a:rPr lang="nl-NL" sz="2000" dirty="0" smtClean="0"/>
              <a:t>!</a:t>
            </a:r>
          </a:p>
          <a:p>
            <a:r>
              <a:rPr lang="nl-NL" sz="2000" dirty="0" smtClean="0"/>
              <a:t>Is </a:t>
            </a:r>
            <a:r>
              <a:rPr lang="nl-NL" sz="2000" dirty="0" err="1" smtClean="0"/>
              <a:t>your</a:t>
            </a:r>
            <a:r>
              <a:rPr lang="nl-NL" sz="2000" dirty="0" smtClean="0"/>
              <a:t> </a:t>
            </a:r>
            <a:r>
              <a:rPr lang="nl-NL" sz="2000" dirty="0" err="1" smtClean="0"/>
              <a:t>car</a:t>
            </a:r>
            <a:r>
              <a:rPr lang="nl-NL" sz="2000" dirty="0" smtClean="0"/>
              <a:t> made </a:t>
            </a:r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 err="1" smtClean="0"/>
              <a:t>diamonds</a:t>
            </a:r>
            <a:r>
              <a:rPr lang="nl-NL" sz="2000" dirty="0" smtClean="0"/>
              <a:t>? </a:t>
            </a:r>
            <a:r>
              <a:rPr lang="nl-NL" sz="2000" dirty="0" err="1" smtClean="0"/>
              <a:t>That</a:t>
            </a:r>
            <a:r>
              <a:rPr lang="nl-NL" sz="2000" dirty="0" smtClean="0"/>
              <a:t> must </a:t>
            </a:r>
            <a:r>
              <a:rPr lang="nl-NL" sz="2000" dirty="0" err="1" smtClean="0"/>
              <a:t>be</a:t>
            </a:r>
            <a:r>
              <a:rPr lang="nl-NL" sz="2000" dirty="0" smtClean="0"/>
              <a:t> the …………………………….. </a:t>
            </a:r>
            <a:r>
              <a:rPr lang="nl-NL" sz="2000" dirty="0" err="1" smtClean="0"/>
              <a:t>car</a:t>
            </a:r>
            <a:r>
              <a:rPr lang="nl-NL" sz="2000" dirty="0" smtClean="0"/>
              <a:t> in the </a:t>
            </a:r>
            <a:r>
              <a:rPr lang="nl-NL" sz="2000" dirty="0" err="1" smtClean="0"/>
              <a:t>world</a:t>
            </a:r>
            <a:r>
              <a:rPr lang="nl-NL" sz="2000" dirty="0" smtClean="0"/>
              <a:t>!</a:t>
            </a:r>
          </a:p>
          <a:p>
            <a:r>
              <a:rPr lang="nl-NL" sz="2000" dirty="0" err="1" smtClean="0"/>
              <a:t>Our</a:t>
            </a:r>
            <a:r>
              <a:rPr lang="nl-NL" sz="2000" dirty="0" smtClean="0"/>
              <a:t> teacher </a:t>
            </a:r>
            <a:r>
              <a:rPr lang="nl-NL" sz="2000" dirty="0" err="1" smtClean="0"/>
              <a:t>tells</a:t>
            </a:r>
            <a:r>
              <a:rPr lang="nl-NL" sz="2000" dirty="0" smtClean="0"/>
              <a:t> </a:t>
            </a:r>
            <a:r>
              <a:rPr lang="nl-NL" sz="2000" dirty="0" err="1" smtClean="0"/>
              <a:t>very</a:t>
            </a:r>
            <a:r>
              <a:rPr lang="nl-NL" sz="2000" dirty="0" smtClean="0"/>
              <a:t> </a:t>
            </a:r>
            <a:r>
              <a:rPr lang="nl-NL" sz="2000" dirty="0" err="1" smtClean="0"/>
              <a:t>interesting</a:t>
            </a:r>
            <a:r>
              <a:rPr lang="nl-NL" sz="2000" dirty="0" smtClean="0"/>
              <a:t> </a:t>
            </a:r>
            <a:r>
              <a:rPr lang="nl-NL" sz="2000" dirty="0" err="1" smtClean="0"/>
              <a:t>stories</a:t>
            </a:r>
            <a:r>
              <a:rPr lang="nl-NL" sz="2000" dirty="0" smtClean="0"/>
              <a:t> but </a:t>
            </a:r>
            <a:r>
              <a:rPr lang="nl-NL" sz="2000" dirty="0" err="1" smtClean="0"/>
              <a:t>my</a:t>
            </a:r>
            <a:r>
              <a:rPr lang="nl-NL" sz="2000" dirty="0" smtClean="0"/>
              <a:t> </a:t>
            </a:r>
            <a:r>
              <a:rPr lang="nl-NL" sz="2000" dirty="0" err="1" smtClean="0"/>
              <a:t>friend</a:t>
            </a:r>
            <a:r>
              <a:rPr lang="nl-NL" sz="2000" dirty="0" smtClean="0"/>
              <a:t> </a:t>
            </a:r>
            <a:r>
              <a:rPr lang="nl-NL" sz="2000" dirty="0" err="1" smtClean="0"/>
              <a:t>says</a:t>
            </a:r>
            <a:r>
              <a:rPr lang="nl-NL" sz="2000" dirty="0" smtClean="0"/>
              <a:t> </a:t>
            </a:r>
            <a:r>
              <a:rPr lang="nl-NL" sz="2000" dirty="0" err="1" smtClean="0"/>
              <a:t>that</a:t>
            </a:r>
            <a:r>
              <a:rPr lang="nl-NL" sz="2000" dirty="0" smtClean="0"/>
              <a:t> her teacher </a:t>
            </a:r>
            <a:r>
              <a:rPr lang="nl-NL" sz="2000" dirty="0" err="1" smtClean="0"/>
              <a:t>tells</a:t>
            </a:r>
            <a:r>
              <a:rPr lang="nl-NL" sz="2000" dirty="0"/>
              <a:t> </a:t>
            </a:r>
            <a:r>
              <a:rPr lang="nl-NL" sz="2000" dirty="0" smtClean="0"/>
              <a:t>the ………………………. </a:t>
            </a:r>
            <a:r>
              <a:rPr lang="nl-NL" sz="2000" dirty="0" err="1"/>
              <a:t>s</a:t>
            </a:r>
            <a:r>
              <a:rPr lang="nl-NL" sz="2000" dirty="0" err="1" smtClean="0"/>
              <a:t>tories</a:t>
            </a:r>
            <a:r>
              <a:rPr lang="nl-NL" sz="2000" dirty="0" smtClean="0"/>
              <a:t> ever!</a:t>
            </a:r>
          </a:p>
          <a:p>
            <a:endParaRPr lang="nl-NL" dirty="0"/>
          </a:p>
        </p:txBody>
      </p:sp>
      <p:pic>
        <p:nvPicPr>
          <p:cNvPr id="8" name="Picture 2" descr="http://image.shutterstock.com/display_pic_with_logo/63698/63698,1195744675,11/stock-photo-club-shot-of-a-busy-rave-scene-7192435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"/>
          <a:stretch/>
        </p:blipFill>
        <p:spPr bwMode="auto">
          <a:xfrm>
            <a:off x="179512" y="260648"/>
            <a:ext cx="4286250" cy="28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eachthought.com/wp-content/uploads/2012/10/albert-einste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967"/>
            <a:ext cx="38427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239000" cy="1143000"/>
          </a:xfrm>
        </p:spPr>
        <p:txBody>
          <a:bodyPr/>
          <a:lstStyle/>
          <a:p>
            <a:r>
              <a:rPr lang="nl-NL" dirty="0" err="1" smtClean="0"/>
              <a:t>Superlative</a:t>
            </a:r>
            <a:r>
              <a:rPr lang="nl-NL" dirty="0" smtClean="0"/>
              <a:t> </a:t>
            </a:r>
            <a:endParaRPr lang="nl-NL" dirty="0"/>
          </a:p>
        </p:txBody>
      </p:sp>
      <p:graphicFrame>
        <p:nvGraphicFramePr>
          <p:cNvPr id="8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055781"/>
              </p:ext>
            </p:extLst>
          </p:nvPr>
        </p:nvGraphicFramePr>
        <p:xfrm>
          <a:off x="457200" y="1108760"/>
          <a:ext cx="8229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440160"/>
                <a:gridCol w="2376264"/>
                <a:gridCol w="2170584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Adjective</a:t>
                      </a:r>
                      <a:r>
                        <a:rPr lang="nl-NL" b="0" dirty="0" smtClean="0"/>
                        <a:t> 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Comparative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Superlative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One</a:t>
                      </a:r>
                      <a:r>
                        <a:rPr lang="nl-NL" b="1" dirty="0" smtClean="0"/>
                        <a:t> </a:t>
                      </a:r>
                      <a:r>
                        <a:rPr lang="nl-NL" b="1" dirty="0" err="1" smtClean="0"/>
                        <a:t>syllable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Nice</a:t>
                      </a:r>
                    </a:p>
                    <a:p>
                      <a:r>
                        <a:rPr lang="nl-NL" dirty="0" smtClean="0"/>
                        <a:t>Old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Nicer</a:t>
                      </a:r>
                      <a:endParaRPr lang="nl-NL" dirty="0" smtClean="0"/>
                    </a:p>
                    <a:p>
                      <a:r>
                        <a:rPr lang="nl-NL" dirty="0" err="1" smtClean="0"/>
                        <a:t>Older</a:t>
                      </a:r>
                      <a:r>
                        <a:rPr lang="nl-NL" dirty="0" smtClean="0"/>
                        <a:t> 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 </a:t>
                      </a:r>
                      <a:r>
                        <a:rPr lang="nl-NL" dirty="0" err="1" smtClean="0"/>
                        <a:t>nicest</a:t>
                      </a:r>
                      <a:r>
                        <a:rPr lang="nl-NL" dirty="0" smtClean="0"/>
                        <a:t> </a:t>
                      </a:r>
                    </a:p>
                    <a:p>
                      <a:r>
                        <a:rPr lang="nl-NL" dirty="0" smtClean="0"/>
                        <a:t>The </a:t>
                      </a:r>
                      <a:r>
                        <a:rPr lang="nl-NL" dirty="0" err="1" smtClean="0"/>
                        <a:t>oldest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One</a:t>
                      </a:r>
                      <a:r>
                        <a:rPr lang="nl-NL" b="1" dirty="0" smtClean="0"/>
                        <a:t> </a:t>
                      </a:r>
                      <a:r>
                        <a:rPr lang="nl-NL" b="1" dirty="0" err="1" smtClean="0"/>
                        <a:t>syllable</a:t>
                      </a:r>
                      <a:r>
                        <a:rPr lang="nl-NL" b="1" dirty="0" smtClean="0"/>
                        <a:t> </a:t>
                      </a:r>
                      <a:r>
                        <a:rPr lang="nl-NL" b="1" dirty="0" err="1" smtClean="0"/>
                        <a:t>with</a:t>
                      </a:r>
                      <a:r>
                        <a:rPr lang="nl-NL" b="1" dirty="0" smtClean="0"/>
                        <a:t> short </a:t>
                      </a:r>
                      <a:r>
                        <a:rPr lang="nl-NL" b="1" dirty="0" err="1" smtClean="0"/>
                        <a:t>vowel</a:t>
                      </a:r>
                      <a:r>
                        <a:rPr lang="nl-NL" b="1" dirty="0" smtClean="0"/>
                        <a:t> + consonant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Big</a:t>
                      </a:r>
                    </a:p>
                    <a:p>
                      <a:r>
                        <a:rPr lang="nl-NL" dirty="0" smtClean="0"/>
                        <a:t>Hot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Bigger</a:t>
                      </a:r>
                      <a:r>
                        <a:rPr lang="nl-NL" dirty="0" smtClean="0"/>
                        <a:t> </a:t>
                      </a:r>
                    </a:p>
                    <a:p>
                      <a:r>
                        <a:rPr lang="nl-NL" dirty="0" err="1" smtClean="0"/>
                        <a:t>Hotter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 </a:t>
                      </a:r>
                      <a:r>
                        <a:rPr lang="nl-NL" dirty="0" err="1" smtClean="0"/>
                        <a:t>biggest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The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hottest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-y at the end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Busy</a:t>
                      </a:r>
                    </a:p>
                    <a:p>
                      <a:r>
                        <a:rPr lang="nl-NL" dirty="0" err="1" smtClean="0"/>
                        <a:t>Friendly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Busier</a:t>
                      </a:r>
                      <a:r>
                        <a:rPr lang="nl-NL" dirty="0" smtClean="0"/>
                        <a:t> </a:t>
                      </a:r>
                    </a:p>
                    <a:p>
                      <a:r>
                        <a:rPr lang="nl-NL" dirty="0" err="1" smtClean="0"/>
                        <a:t>Friendlier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 </a:t>
                      </a:r>
                      <a:r>
                        <a:rPr lang="nl-NL" dirty="0" err="1" smtClean="0"/>
                        <a:t>busiest</a:t>
                      </a:r>
                      <a:r>
                        <a:rPr lang="nl-NL" dirty="0" smtClean="0"/>
                        <a:t> </a:t>
                      </a:r>
                    </a:p>
                    <a:p>
                      <a:r>
                        <a:rPr lang="nl-NL" dirty="0" smtClean="0"/>
                        <a:t>The </a:t>
                      </a:r>
                      <a:r>
                        <a:rPr lang="nl-NL" dirty="0" err="1" smtClean="0"/>
                        <a:t>friendliest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Two</a:t>
                      </a:r>
                      <a:r>
                        <a:rPr lang="nl-NL" b="1" dirty="0" smtClean="0"/>
                        <a:t> or more</a:t>
                      </a:r>
                      <a:r>
                        <a:rPr lang="nl-NL" b="1" baseline="0" dirty="0" smtClean="0"/>
                        <a:t> </a:t>
                      </a:r>
                      <a:r>
                        <a:rPr lang="nl-NL" b="1" baseline="0" dirty="0" err="1" smtClean="0"/>
                        <a:t>syllables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Expensive</a:t>
                      </a:r>
                      <a:endParaRPr lang="nl-NL" dirty="0" smtClean="0"/>
                    </a:p>
                    <a:p>
                      <a:r>
                        <a:rPr lang="nl-NL" dirty="0" err="1" smtClean="0"/>
                        <a:t>Interesting</a:t>
                      </a:r>
                      <a:r>
                        <a:rPr lang="nl-NL" dirty="0" smtClean="0"/>
                        <a:t> </a:t>
                      </a:r>
                    </a:p>
                    <a:p>
                      <a:r>
                        <a:rPr lang="nl-NL" dirty="0" err="1" smtClean="0"/>
                        <a:t>Exciting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More/</a:t>
                      </a:r>
                      <a:r>
                        <a:rPr lang="nl-NL" dirty="0" err="1" smtClean="0"/>
                        <a:t>less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expensive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More/</a:t>
                      </a:r>
                      <a:r>
                        <a:rPr lang="nl-NL" dirty="0" err="1" smtClean="0"/>
                        <a:t>less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interesting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r>
                        <a:rPr lang="nl-NL" baseline="0" dirty="0" smtClean="0"/>
                        <a:t>More/</a:t>
                      </a:r>
                      <a:r>
                        <a:rPr lang="nl-NL" baseline="0" dirty="0" err="1" smtClean="0"/>
                        <a:t>less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exciting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 most/</a:t>
                      </a:r>
                      <a:r>
                        <a:rPr lang="nl-NL" dirty="0" err="1" smtClean="0"/>
                        <a:t>least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expensive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The most/</a:t>
                      </a:r>
                      <a:r>
                        <a:rPr lang="nl-NL" dirty="0" err="1" smtClean="0"/>
                        <a:t>least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interesting</a:t>
                      </a:r>
                      <a:endParaRPr lang="nl-NL" baseline="0" dirty="0" smtClean="0"/>
                    </a:p>
                    <a:p>
                      <a:r>
                        <a:rPr lang="nl-NL" baseline="0" dirty="0" smtClean="0"/>
                        <a:t>The most/</a:t>
                      </a:r>
                      <a:r>
                        <a:rPr lang="nl-NL" baseline="0" dirty="0" err="1" smtClean="0"/>
                        <a:t>least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exciting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Irregular</a:t>
                      </a:r>
                      <a:r>
                        <a:rPr lang="nl-NL" b="1" dirty="0" smtClean="0"/>
                        <a:t> 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Good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Bad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Better</a:t>
                      </a:r>
                      <a:endParaRPr lang="nl-NL" dirty="0" smtClean="0"/>
                    </a:p>
                    <a:p>
                      <a:r>
                        <a:rPr lang="nl-NL" dirty="0" err="1" smtClean="0"/>
                        <a:t>Worse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 best</a:t>
                      </a:r>
                    </a:p>
                    <a:p>
                      <a:r>
                        <a:rPr lang="nl-NL" dirty="0" smtClean="0"/>
                        <a:t>The worst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2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nl-NL" dirty="0" smtClean="0"/>
              <a:t>Extra </a:t>
            </a:r>
            <a:r>
              <a:rPr lang="nl-NL" smtClean="0"/>
              <a:t>practise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r>
              <a:rPr lang="nl-NL" sz="1600" dirty="0" smtClean="0">
                <a:hlinkClick r:id="rId3"/>
              </a:rPr>
              <a:t>http://www.better-english.com/grammar/comp2.htm</a:t>
            </a:r>
            <a:r>
              <a:rPr lang="nl-NL" sz="1600" dirty="0" smtClean="0"/>
              <a:t> </a:t>
            </a:r>
            <a:br>
              <a:rPr lang="nl-NL" sz="1600" dirty="0" smtClean="0"/>
            </a:br>
            <a:endParaRPr lang="nl-NL" sz="1600" dirty="0" smtClean="0"/>
          </a:p>
          <a:p>
            <a:r>
              <a:rPr lang="nl-NL" sz="1600" dirty="0" smtClean="0">
                <a:hlinkClick r:id="rId4"/>
              </a:rPr>
              <a:t>http://www.englisch-hilfen.de/en/exercises/adjectives_adverbs/adjectives_comparison_sentences.htm</a:t>
            </a:r>
            <a:r>
              <a:rPr lang="nl-NL" sz="1600" dirty="0" smtClean="0"/>
              <a:t/>
            </a:r>
            <a:br>
              <a:rPr lang="nl-NL" sz="1600" dirty="0" smtClean="0"/>
            </a:br>
            <a:endParaRPr lang="nl-NL" sz="1600" dirty="0" smtClean="0"/>
          </a:p>
          <a:p>
            <a:r>
              <a:rPr lang="nl-NL" sz="1600" dirty="0" smtClean="0">
                <a:hlinkClick r:id="rId5"/>
              </a:rPr>
              <a:t>http://www.englisch-hilfen.de/en/exercises/adjectives_adverbs/adjectives_comparison_sentences2.htm</a:t>
            </a:r>
            <a:endParaRPr lang="nl-NL" sz="1600" dirty="0" smtClean="0"/>
          </a:p>
          <a:p>
            <a:endParaRPr lang="nl-NL" sz="1600" dirty="0"/>
          </a:p>
          <a:p>
            <a:r>
              <a:rPr lang="nl-NL" sz="1600" dirty="0" smtClean="0">
                <a:hlinkClick r:id="rId6"/>
              </a:rPr>
              <a:t>http://www.eslgamesplus.com/comparatives-superlatives-wild-zoo-animals-vocabulary-grammar-interactive-monkey-fun-activity/</a:t>
            </a:r>
            <a:r>
              <a:rPr lang="nl-NL" sz="1600" dirty="0" smtClean="0"/>
              <a:t>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6152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199" y="1196752"/>
            <a:ext cx="8536131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2400" dirty="0"/>
          </a:p>
          <a:p>
            <a:r>
              <a:rPr lang="nl-NL" dirty="0" err="1"/>
              <a:t>Adjectives</a:t>
            </a:r>
            <a:r>
              <a:rPr lang="nl-NL" dirty="0"/>
              <a:t> are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extra information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, </a:t>
            </a:r>
            <a:r>
              <a:rPr lang="nl-NL" dirty="0" err="1"/>
              <a:t>places</a:t>
            </a:r>
            <a:r>
              <a:rPr lang="nl-NL" dirty="0"/>
              <a:t> or </a:t>
            </a:r>
            <a:r>
              <a:rPr lang="nl-NL" dirty="0" err="1"/>
              <a:t>nouns</a:t>
            </a:r>
            <a:r>
              <a:rPr lang="nl-NL" dirty="0"/>
              <a:t>.</a:t>
            </a:r>
          </a:p>
          <a:p>
            <a:pPr marL="400050" lvl="1" indent="0">
              <a:buNone/>
            </a:pPr>
            <a:r>
              <a:rPr lang="nl-NL" i="1" dirty="0" err="1"/>
              <a:t>That</a:t>
            </a:r>
            <a:r>
              <a:rPr lang="nl-NL" i="1" dirty="0"/>
              <a:t> </a:t>
            </a:r>
            <a:r>
              <a:rPr lang="nl-NL" i="1" dirty="0" err="1"/>
              <a:t>old</a:t>
            </a:r>
            <a:r>
              <a:rPr lang="nl-NL" i="1" dirty="0"/>
              <a:t> lady is </a:t>
            </a:r>
            <a:r>
              <a:rPr lang="nl-NL" i="1" dirty="0" err="1"/>
              <a:t>very</a:t>
            </a:r>
            <a:r>
              <a:rPr lang="nl-NL" i="1" dirty="0"/>
              <a:t> </a:t>
            </a:r>
            <a:r>
              <a:rPr lang="nl-NL" b="1" i="1" dirty="0" err="1"/>
              <a:t>nice</a:t>
            </a:r>
            <a:r>
              <a:rPr lang="nl-NL" i="1" dirty="0"/>
              <a:t>. </a:t>
            </a:r>
          </a:p>
          <a:p>
            <a:pPr marL="400050" lvl="1" indent="0">
              <a:buNone/>
            </a:pPr>
            <a:endParaRPr lang="nl-NL" i="1" dirty="0"/>
          </a:p>
          <a:p>
            <a:pPr marL="457200" indent="-457200"/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compare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, </a:t>
            </a:r>
            <a:r>
              <a:rPr lang="nl-NL" dirty="0" err="1"/>
              <a:t>places</a:t>
            </a:r>
            <a:r>
              <a:rPr lang="nl-NL" dirty="0"/>
              <a:t> or </a:t>
            </a:r>
            <a:r>
              <a:rPr lang="nl-NL" dirty="0" err="1"/>
              <a:t>things</a:t>
            </a:r>
            <a:r>
              <a:rPr lang="nl-NL" dirty="0"/>
              <a:t>, we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comparatives</a:t>
            </a:r>
            <a:r>
              <a:rPr lang="nl-NL" dirty="0"/>
              <a:t>.</a:t>
            </a:r>
          </a:p>
          <a:p>
            <a:pPr marL="400050" lvl="1" indent="0">
              <a:buNone/>
            </a:pPr>
            <a:r>
              <a:rPr lang="nl-NL" i="1" dirty="0"/>
              <a:t>My </a:t>
            </a:r>
            <a:r>
              <a:rPr lang="nl-NL" i="1" dirty="0" err="1"/>
              <a:t>grandmother</a:t>
            </a:r>
            <a:r>
              <a:rPr lang="nl-NL" i="1" dirty="0"/>
              <a:t> is </a:t>
            </a:r>
            <a:r>
              <a:rPr lang="nl-NL" b="1" i="1" dirty="0" err="1"/>
              <a:t>nicer</a:t>
            </a:r>
            <a:r>
              <a:rPr lang="nl-NL" b="1" i="1" dirty="0"/>
              <a:t> </a:t>
            </a:r>
            <a:r>
              <a:rPr lang="nl-NL" b="1" i="1" dirty="0" err="1"/>
              <a:t>than</a:t>
            </a:r>
            <a:r>
              <a:rPr lang="nl-NL" b="1" i="1" dirty="0"/>
              <a:t> </a:t>
            </a:r>
            <a:r>
              <a:rPr lang="nl-NL" i="1" dirty="0" err="1"/>
              <a:t>yours</a:t>
            </a:r>
            <a:r>
              <a:rPr lang="nl-NL" i="1" dirty="0"/>
              <a:t>. </a:t>
            </a:r>
          </a:p>
          <a:p>
            <a:pPr marL="400050" lvl="1" indent="0">
              <a:buNone/>
            </a:pPr>
            <a:r>
              <a:rPr lang="nl-NL" i="1" dirty="0" err="1"/>
              <a:t>Our</a:t>
            </a:r>
            <a:r>
              <a:rPr lang="nl-NL" i="1" dirty="0"/>
              <a:t> </a:t>
            </a:r>
            <a:r>
              <a:rPr lang="nl-NL" i="1" dirty="0" err="1"/>
              <a:t>car</a:t>
            </a:r>
            <a:r>
              <a:rPr lang="nl-NL" i="1" dirty="0"/>
              <a:t> is </a:t>
            </a:r>
            <a:r>
              <a:rPr lang="nl-NL" b="1" i="1" dirty="0" err="1"/>
              <a:t>bigger</a:t>
            </a:r>
            <a:r>
              <a:rPr lang="nl-NL" b="1" i="1" dirty="0"/>
              <a:t> </a:t>
            </a:r>
            <a:r>
              <a:rPr lang="nl-NL" b="1" i="1" dirty="0" err="1"/>
              <a:t>than</a:t>
            </a:r>
            <a:r>
              <a:rPr lang="nl-NL" b="1" i="1" dirty="0"/>
              <a:t> </a:t>
            </a:r>
            <a:r>
              <a:rPr lang="nl-NL" i="1" dirty="0" err="1"/>
              <a:t>our</a:t>
            </a:r>
            <a:r>
              <a:rPr lang="nl-NL" i="1" dirty="0"/>
              <a:t> </a:t>
            </a:r>
            <a:r>
              <a:rPr lang="nl-NL" i="1" dirty="0" err="1"/>
              <a:t>neighbours</a:t>
            </a:r>
            <a:r>
              <a:rPr lang="nl-NL" i="1" dirty="0"/>
              <a:t>’. </a:t>
            </a:r>
          </a:p>
          <a:p>
            <a:endParaRPr lang="nl-NL" sz="1800" dirty="0"/>
          </a:p>
        </p:txBody>
      </p:sp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9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5138100"/>
            <a:ext cx="3984713" cy="7391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woman</a:t>
            </a:r>
            <a:r>
              <a:rPr lang="nl-NL" dirty="0" smtClean="0"/>
              <a:t> looks </a:t>
            </a:r>
            <a:r>
              <a:rPr lang="nl-NL" b="1" dirty="0" err="1" smtClean="0"/>
              <a:t>old</a:t>
            </a:r>
            <a:r>
              <a:rPr lang="nl-NL" dirty="0" smtClean="0"/>
              <a:t>.	</a:t>
            </a:r>
            <a:endParaRPr lang="nl-NL" dirty="0"/>
          </a:p>
        </p:txBody>
      </p:sp>
      <p:pic>
        <p:nvPicPr>
          <p:cNvPr id="9" name="Picture 2" descr="http://thumbs.dreamstime.com/z/pretty-old-woman-glass-wine-28806067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6"/>
          <a:stretch/>
        </p:blipFill>
        <p:spPr bwMode="auto">
          <a:xfrm>
            <a:off x="-36512" y="-27384"/>
            <a:ext cx="4128729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9"/>
          <p:cNvGrpSpPr/>
          <p:nvPr/>
        </p:nvGrpSpPr>
        <p:grpSpPr>
          <a:xfrm>
            <a:off x="3923928" y="-23259"/>
            <a:ext cx="5323114" cy="6044547"/>
            <a:chOff x="3923928" y="-23259"/>
            <a:chExt cx="5323114" cy="6044547"/>
          </a:xfrm>
        </p:grpSpPr>
        <p:pic>
          <p:nvPicPr>
            <p:cNvPr id="11" name="Picture 4" descr="http://i1.trekearth.com/photos/71547/old_woman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3" r="20883"/>
            <a:stretch/>
          </p:blipFill>
          <p:spPr bwMode="auto">
            <a:xfrm>
              <a:off x="3923928" y="-23259"/>
              <a:ext cx="5323114" cy="505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ijdelijke aanduiding voor inhoud 2"/>
            <p:cNvSpPr txBox="1">
              <a:spLocks/>
            </p:cNvSpPr>
            <p:nvPr/>
          </p:nvSpPr>
          <p:spPr>
            <a:xfrm>
              <a:off x="4355976" y="5138100"/>
              <a:ext cx="4608512" cy="8831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dirty="0" err="1" smtClean="0"/>
                <a:t>That</a:t>
              </a:r>
              <a:r>
                <a:rPr lang="nl-NL" dirty="0" smtClean="0"/>
                <a:t> </a:t>
              </a:r>
              <a:r>
                <a:rPr lang="nl-NL" dirty="0" err="1" smtClean="0"/>
                <a:t>woman</a:t>
              </a:r>
              <a:r>
                <a:rPr lang="nl-NL" dirty="0"/>
                <a:t> </a:t>
              </a:r>
              <a:r>
                <a:rPr lang="nl-NL" dirty="0" smtClean="0"/>
                <a:t>looks </a:t>
              </a:r>
              <a:r>
                <a:rPr lang="nl-NL" b="1" dirty="0" smtClean="0"/>
                <a:t>…..</a:t>
              </a:r>
              <a:r>
                <a:rPr lang="nl-NL" dirty="0" smtClean="0"/>
                <a:t>. </a:t>
              </a:r>
              <a:r>
                <a:rPr lang="nl-NL" dirty="0" err="1"/>
                <a:t>t</a:t>
              </a:r>
              <a:r>
                <a:rPr lang="nl-NL" dirty="0" err="1" smtClean="0"/>
                <a:t>han</a:t>
              </a:r>
              <a:r>
                <a:rPr lang="nl-NL" dirty="0" smtClean="0"/>
                <a:t> the </a:t>
              </a:r>
              <a:r>
                <a:rPr lang="nl-NL" dirty="0" err="1" smtClean="0"/>
                <a:t>other</a:t>
              </a:r>
              <a:r>
                <a:rPr lang="nl-NL" dirty="0" smtClean="0"/>
                <a:t> </a:t>
              </a:r>
              <a:r>
                <a:rPr lang="nl-NL" dirty="0" err="1" smtClean="0"/>
                <a:t>woman</a:t>
              </a:r>
              <a:r>
                <a:rPr lang="nl-NL" dirty="0" smtClean="0"/>
                <a:t>.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0200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http://www.hdwallpapersplus.com/wp-content/uploads/2012/10/Big-dog-with-puppy-wallpap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16013"/>
            <a:ext cx="40862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51039" y="4779443"/>
            <a:ext cx="3984713" cy="73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err="1" smtClean="0"/>
              <a:t>That</a:t>
            </a:r>
            <a:r>
              <a:rPr lang="nl-NL" dirty="0" smtClean="0"/>
              <a:t> dog is </a:t>
            </a:r>
            <a:r>
              <a:rPr lang="nl-NL" b="1" dirty="0" smtClean="0"/>
              <a:t>big</a:t>
            </a:r>
            <a:r>
              <a:rPr lang="nl-NL" dirty="0" smtClean="0"/>
              <a:t>.	</a:t>
            </a:r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4214158" y="39687"/>
            <a:ext cx="4934778" cy="5837584"/>
            <a:chOff x="4214158" y="39687"/>
            <a:chExt cx="4934778" cy="5837584"/>
          </a:xfrm>
        </p:grpSpPr>
        <p:pic>
          <p:nvPicPr>
            <p:cNvPr id="7" name="Picture 16" descr="http://www.hdwallpapersinn.com/wp-content/uploads/2012/09/Big-Dog-Giant-George-UK.jpe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158" y="39687"/>
              <a:ext cx="4934778" cy="451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jdelijke aanduiding voor inhoud 2"/>
            <p:cNvSpPr txBox="1">
              <a:spLocks/>
            </p:cNvSpPr>
            <p:nvPr/>
          </p:nvSpPr>
          <p:spPr>
            <a:xfrm>
              <a:off x="4288152" y="4779442"/>
              <a:ext cx="4316296" cy="1097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dirty="0" err="1" smtClean="0"/>
                <a:t>That</a:t>
              </a:r>
              <a:r>
                <a:rPr lang="nl-NL" dirty="0" smtClean="0"/>
                <a:t> dog is </a:t>
              </a:r>
              <a:r>
                <a:rPr lang="nl-NL" b="1" dirty="0" smtClean="0"/>
                <a:t>……. </a:t>
              </a:r>
              <a:r>
                <a:rPr lang="nl-NL" dirty="0" err="1"/>
                <a:t>t</a:t>
              </a:r>
              <a:r>
                <a:rPr lang="nl-NL" dirty="0" err="1" smtClean="0"/>
                <a:t>han</a:t>
              </a:r>
              <a:r>
                <a:rPr lang="nl-NL" dirty="0" smtClean="0"/>
                <a:t> the </a:t>
              </a:r>
              <a:r>
                <a:rPr lang="nl-NL" dirty="0" err="1" smtClean="0"/>
                <a:t>other</a:t>
              </a:r>
              <a:r>
                <a:rPr lang="nl-NL" dirty="0" smtClean="0"/>
                <a:t> </a:t>
              </a:r>
              <a:r>
                <a:rPr lang="nl-NL" dirty="0" err="1" smtClean="0"/>
                <a:t>one</a:t>
              </a:r>
              <a:r>
                <a:rPr lang="nl-NL" b="1" dirty="0" smtClean="0"/>
                <a:t>.</a:t>
              </a:r>
              <a:r>
                <a:rPr lang="nl-NL" dirty="0" smtClean="0"/>
                <a:t>	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5573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daijiworld.com/images1/train_080709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" y="159638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51039" y="4491410"/>
            <a:ext cx="3984713" cy="1097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I </a:t>
            </a:r>
            <a:r>
              <a:rPr lang="nl-NL" dirty="0" err="1" smtClean="0"/>
              <a:t>don’t</a:t>
            </a:r>
            <a:r>
              <a:rPr lang="nl-NL" dirty="0" smtClean="0"/>
              <a:t> want </a:t>
            </a:r>
            <a:r>
              <a:rPr lang="nl-NL" dirty="0" err="1" smtClean="0"/>
              <a:t>to</a:t>
            </a:r>
            <a:r>
              <a:rPr lang="nl-NL" dirty="0" smtClean="0"/>
              <a:t> go on </a:t>
            </a:r>
            <a:r>
              <a:rPr lang="nl-NL" dirty="0" err="1" smtClean="0"/>
              <a:t>that</a:t>
            </a:r>
            <a:r>
              <a:rPr lang="nl-NL" dirty="0" smtClean="0"/>
              <a:t> train, </a:t>
            </a:r>
            <a:r>
              <a:rPr lang="nl-NL" dirty="0" err="1" smtClean="0"/>
              <a:t>it’s</a:t>
            </a:r>
            <a:r>
              <a:rPr lang="nl-NL" dirty="0" smtClean="0"/>
              <a:t> </a:t>
            </a:r>
            <a:r>
              <a:rPr lang="nl-NL" dirty="0" err="1" smtClean="0"/>
              <a:t>too</a:t>
            </a:r>
            <a:r>
              <a:rPr lang="nl-NL" dirty="0" smtClean="0"/>
              <a:t> </a:t>
            </a:r>
            <a:r>
              <a:rPr lang="nl-NL" b="1" dirty="0" smtClean="0"/>
              <a:t>busy!</a:t>
            </a:r>
            <a:r>
              <a:rPr lang="nl-NL" dirty="0" smtClean="0"/>
              <a:t>	</a:t>
            </a:r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3779912" y="620688"/>
            <a:ext cx="5289266" cy="5132450"/>
            <a:chOff x="3779912" y="908720"/>
            <a:chExt cx="5289266" cy="5132450"/>
          </a:xfrm>
        </p:grpSpPr>
        <p:pic>
          <p:nvPicPr>
            <p:cNvPr id="7" name="Picture 4" descr="http://www.joe-ks.com/archives_aug2012/BusyTrain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908720"/>
              <a:ext cx="5289266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jdelijke aanduiding voor inhoud 2"/>
            <p:cNvSpPr txBox="1">
              <a:spLocks/>
            </p:cNvSpPr>
            <p:nvPr/>
          </p:nvSpPr>
          <p:spPr>
            <a:xfrm>
              <a:off x="4572000" y="4943341"/>
              <a:ext cx="3984713" cy="1097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dirty="0" smtClean="0"/>
                <a:t>Well, </a:t>
              </a:r>
              <a:r>
                <a:rPr lang="nl-NL" dirty="0" err="1" smtClean="0"/>
                <a:t>don’t</a:t>
              </a:r>
              <a:r>
                <a:rPr lang="nl-NL" dirty="0" smtClean="0"/>
                <a:t> take </a:t>
              </a:r>
              <a:r>
                <a:rPr lang="nl-NL" dirty="0" err="1" smtClean="0"/>
                <a:t>that</a:t>
              </a:r>
              <a:r>
                <a:rPr lang="nl-NL" dirty="0" smtClean="0"/>
                <a:t> </a:t>
              </a:r>
              <a:r>
                <a:rPr lang="nl-NL" dirty="0" err="1" smtClean="0"/>
                <a:t>one</a:t>
              </a:r>
              <a:r>
                <a:rPr lang="nl-NL" dirty="0" smtClean="0"/>
                <a:t>, </a:t>
              </a:r>
              <a:r>
                <a:rPr lang="nl-NL" dirty="0" err="1" smtClean="0"/>
                <a:t>it’s</a:t>
              </a:r>
              <a:r>
                <a:rPr lang="nl-NL" dirty="0" smtClean="0"/>
                <a:t> even………..</a:t>
              </a:r>
              <a:r>
                <a:rPr lang="nl-NL" b="1" dirty="0" smtClean="0"/>
                <a:t>!</a:t>
              </a:r>
              <a:r>
                <a:rPr lang="nl-NL" dirty="0" smtClean="0"/>
                <a:t>	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758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ndiamarks.com/wp-content/uploads/expensive-cars-in-India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18638"/>
          <a:stretch/>
        </p:blipFill>
        <p:spPr bwMode="auto">
          <a:xfrm>
            <a:off x="0" y="908720"/>
            <a:ext cx="4608512" cy="29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79706" y="4077072"/>
            <a:ext cx="3984713" cy="1097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err="1" smtClean="0"/>
              <a:t>That’s</a:t>
            </a:r>
            <a:r>
              <a:rPr lang="nl-NL" dirty="0" smtClean="0"/>
              <a:t> a </a:t>
            </a:r>
            <a:r>
              <a:rPr lang="nl-NL" dirty="0" err="1" smtClean="0"/>
              <a:t>nice</a:t>
            </a:r>
            <a:r>
              <a:rPr lang="nl-NL" dirty="0" smtClean="0"/>
              <a:t> </a:t>
            </a:r>
            <a:r>
              <a:rPr lang="nl-NL" dirty="0" err="1" smtClean="0"/>
              <a:t>car</a:t>
            </a:r>
            <a:r>
              <a:rPr lang="nl-NL" dirty="0" smtClean="0"/>
              <a:t>, </a:t>
            </a:r>
            <a:r>
              <a:rPr lang="nl-NL" dirty="0" err="1" smtClean="0"/>
              <a:t>it</a:t>
            </a:r>
            <a:r>
              <a:rPr lang="nl-NL" dirty="0" smtClean="0"/>
              <a:t> must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b="1" dirty="0" err="1" smtClean="0"/>
              <a:t>expensive</a:t>
            </a:r>
            <a:r>
              <a:rPr lang="nl-NL" b="1" dirty="0" smtClean="0"/>
              <a:t>!</a:t>
            </a:r>
            <a:r>
              <a:rPr lang="nl-NL" dirty="0" smtClean="0"/>
              <a:t>	</a:t>
            </a:r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4420011" y="916292"/>
            <a:ext cx="4760501" cy="4723928"/>
            <a:chOff x="4420011" y="916292"/>
            <a:chExt cx="4760501" cy="4723928"/>
          </a:xfrm>
        </p:grpSpPr>
        <p:pic>
          <p:nvPicPr>
            <p:cNvPr id="7" name="Picture 8" descr="http://derickg.com/wp-content/uploads/2013/05/f667b7a1e6-10-most-expensive-tuned-cars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011" y="916292"/>
              <a:ext cx="4760501" cy="2983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jdelijke aanduiding voor inhoud 2"/>
            <p:cNvSpPr txBox="1">
              <a:spLocks/>
            </p:cNvSpPr>
            <p:nvPr/>
          </p:nvSpPr>
          <p:spPr>
            <a:xfrm>
              <a:off x="4420011" y="4192487"/>
              <a:ext cx="4274043" cy="14477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dirty="0" err="1" smtClean="0"/>
                <a:t>This</a:t>
              </a:r>
              <a:r>
                <a:rPr lang="nl-NL" dirty="0" smtClean="0"/>
                <a:t> </a:t>
              </a:r>
              <a:r>
                <a:rPr lang="nl-NL" dirty="0" err="1" smtClean="0"/>
                <a:t>one</a:t>
              </a:r>
              <a:r>
                <a:rPr lang="nl-NL" dirty="0" smtClean="0"/>
                <a:t> is </a:t>
              </a:r>
              <a:r>
                <a:rPr lang="nl-NL" dirty="0" err="1" smtClean="0"/>
                <a:t>covered</a:t>
              </a:r>
              <a:r>
                <a:rPr lang="nl-NL" dirty="0" smtClean="0"/>
                <a:t> in </a:t>
              </a:r>
              <a:r>
                <a:rPr lang="nl-NL" dirty="0" err="1" smtClean="0"/>
                <a:t>diamonds</a:t>
              </a:r>
              <a:r>
                <a:rPr lang="nl-NL" dirty="0" smtClean="0"/>
                <a:t>, </a:t>
              </a:r>
              <a:r>
                <a:rPr lang="nl-NL" dirty="0" err="1" smtClean="0"/>
                <a:t>that</a:t>
              </a:r>
              <a:r>
                <a:rPr lang="nl-NL" dirty="0" smtClean="0"/>
                <a:t> must </a:t>
              </a:r>
              <a:r>
                <a:rPr lang="nl-NL" dirty="0" err="1" smtClean="0"/>
                <a:t>be</a:t>
              </a:r>
              <a:r>
                <a:rPr lang="nl-NL" dirty="0" smtClean="0"/>
                <a:t> even ………………………..</a:t>
              </a:r>
              <a:r>
                <a:rPr lang="nl-NL" b="1" dirty="0" smtClean="0"/>
                <a:t>!</a:t>
              </a:r>
              <a:r>
                <a:rPr lang="nl-NL" dirty="0" smtClean="0"/>
                <a:t>	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0580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ukrainetravel.co/images/ADVENTURE_TRAVEL/Bungee_jumping/bungee_jump_ukraine_39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09"/>
            <a:ext cx="33718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79706" y="5202487"/>
            <a:ext cx="3984713" cy="1097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err="1" smtClean="0"/>
              <a:t>I’m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going</a:t>
            </a:r>
            <a:r>
              <a:rPr lang="nl-NL" dirty="0" smtClean="0"/>
              <a:t> </a:t>
            </a:r>
            <a:r>
              <a:rPr lang="nl-NL" dirty="0" err="1" smtClean="0"/>
              <a:t>bunjee</a:t>
            </a:r>
            <a:r>
              <a:rPr lang="nl-NL" dirty="0" smtClean="0"/>
              <a:t> jumping, </a:t>
            </a:r>
            <a:r>
              <a:rPr lang="nl-NL" dirty="0" err="1" smtClean="0"/>
              <a:t>that’s</a:t>
            </a:r>
            <a:r>
              <a:rPr lang="nl-NL" dirty="0" smtClean="0"/>
              <a:t> </a:t>
            </a:r>
            <a:r>
              <a:rPr lang="nl-NL" dirty="0" err="1" smtClean="0"/>
              <a:t>too</a:t>
            </a:r>
            <a:r>
              <a:rPr lang="nl-NL" dirty="0" smtClean="0"/>
              <a:t> </a:t>
            </a:r>
            <a:r>
              <a:rPr lang="nl-NL" b="1" dirty="0" err="1" smtClean="0"/>
              <a:t>exciting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me</a:t>
            </a:r>
            <a:r>
              <a:rPr lang="nl-NL" b="1" dirty="0" smtClean="0"/>
              <a:t>!</a:t>
            </a:r>
            <a:r>
              <a:rPr lang="nl-NL" dirty="0" smtClean="0"/>
              <a:t>	</a:t>
            </a:r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3933241" y="10209"/>
            <a:ext cx="5029200" cy="6290106"/>
            <a:chOff x="3933241" y="10209"/>
            <a:chExt cx="5029200" cy="6290106"/>
          </a:xfrm>
        </p:grpSpPr>
        <p:pic>
          <p:nvPicPr>
            <p:cNvPr id="7" name="Picture 4" descr="http://www.canceractive.com/images/MYPICS/parachuting-%20large%20pic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4" r="24808"/>
            <a:stretch/>
          </p:blipFill>
          <p:spPr bwMode="auto">
            <a:xfrm>
              <a:off x="3933241" y="10209"/>
              <a:ext cx="5029200" cy="505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jdelijke aanduiding voor inhoud 2"/>
            <p:cNvSpPr txBox="1">
              <a:spLocks/>
            </p:cNvSpPr>
            <p:nvPr/>
          </p:nvSpPr>
          <p:spPr>
            <a:xfrm>
              <a:off x="4164419" y="5202486"/>
              <a:ext cx="3984713" cy="1097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dirty="0" err="1" smtClean="0"/>
                <a:t>Than</a:t>
              </a:r>
              <a:r>
                <a:rPr lang="nl-NL" dirty="0" smtClean="0"/>
                <a:t> </a:t>
              </a:r>
              <a:r>
                <a:rPr lang="nl-NL" dirty="0" err="1" smtClean="0"/>
                <a:t>you</a:t>
              </a:r>
              <a:r>
                <a:rPr lang="nl-NL" dirty="0" smtClean="0"/>
                <a:t> </a:t>
              </a:r>
              <a:r>
                <a:rPr lang="nl-NL" dirty="0" err="1" smtClean="0"/>
                <a:t>shouldn’t</a:t>
              </a:r>
              <a:r>
                <a:rPr lang="nl-NL" dirty="0" smtClean="0"/>
                <a:t> take a parachute </a:t>
              </a:r>
              <a:r>
                <a:rPr lang="nl-NL" dirty="0" err="1" smtClean="0"/>
                <a:t>jump</a:t>
              </a:r>
              <a:r>
                <a:rPr lang="nl-NL" dirty="0" smtClean="0"/>
                <a:t> </a:t>
              </a:r>
              <a:r>
                <a:rPr lang="nl-NL" dirty="0" err="1" smtClean="0"/>
                <a:t>either</a:t>
              </a:r>
              <a:r>
                <a:rPr lang="nl-NL" dirty="0" smtClean="0"/>
                <a:t>, </a:t>
              </a:r>
              <a:r>
                <a:rPr lang="nl-NL" dirty="0" err="1" smtClean="0"/>
                <a:t>that’s</a:t>
              </a:r>
              <a:r>
                <a:rPr lang="nl-NL" dirty="0" smtClean="0"/>
                <a:t> even………………..</a:t>
              </a:r>
              <a:r>
                <a:rPr lang="nl-NL" b="1" dirty="0" smtClean="0"/>
                <a:t>!</a:t>
              </a:r>
              <a:r>
                <a:rPr lang="nl-NL" dirty="0" smtClean="0"/>
                <a:t>	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6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239000" cy="1143000"/>
          </a:xfrm>
        </p:spPr>
        <p:txBody>
          <a:bodyPr/>
          <a:lstStyle/>
          <a:p>
            <a:r>
              <a:rPr lang="nl-NL" dirty="0" err="1"/>
              <a:t>C</a:t>
            </a:r>
            <a:r>
              <a:rPr lang="nl-NL" dirty="0" err="1" smtClean="0"/>
              <a:t>omparative</a:t>
            </a:r>
            <a:endParaRPr lang="nl-NL" dirty="0"/>
          </a:p>
        </p:txBody>
      </p:sp>
      <p:graphicFrame>
        <p:nvGraphicFramePr>
          <p:cNvPr id="5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109247"/>
              </p:ext>
            </p:extLst>
          </p:nvPr>
        </p:nvGraphicFramePr>
        <p:xfrm>
          <a:off x="457200" y="1190293"/>
          <a:ext cx="7239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Adjective</a:t>
                      </a:r>
                      <a:r>
                        <a:rPr lang="nl-NL" b="0" dirty="0" smtClean="0"/>
                        <a:t> </a:t>
                      </a:r>
                      <a:endParaRPr lang="nl-NL" b="0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Comparative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 marL="80434" marR="80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One</a:t>
                      </a:r>
                      <a:r>
                        <a:rPr lang="nl-NL" b="1" dirty="0" smtClean="0"/>
                        <a:t> </a:t>
                      </a:r>
                      <a:r>
                        <a:rPr lang="nl-NL" b="1" dirty="0" err="1" smtClean="0"/>
                        <a:t>syllable</a:t>
                      </a:r>
                      <a:endParaRPr lang="nl-NL" b="1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Nice</a:t>
                      </a:r>
                    </a:p>
                    <a:p>
                      <a:r>
                        <a:rPr lang="nl-NL" dirty="0" smtClean="0"/>
                        <a:t>Old</a:t>
                      </a:r>
                      <a:endParaRPr lang="nl-NL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Nicer</a:t>
                      </a:r>
                      <a:endParaRPr lang="nl-NL" dirty="0" smtClean="0"/>
                    </a:p>
                    <a:p>
                      <a:r>
                        <a:rPr lang="nl-NL" dirty="0" err="1" smtClean="0"/>
                        <a:t>Older</a:t>
                      </a:r>
                      <a:r>
                        <a:rPr lang="nl-NL" dirty="0" smtClean="0"/>
                        <a:t>  </a:t>
                      </a:r>
                      <a:endParaRPr lang="nl-NL" dirty="0"/>
                    </a:p>
                  </a:txBody>
                  <a:tcPr marL="80434" marR="80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One</a:t>
                      </a:r>
                      <a:r>
                        <a:rPr lang="nl-NL" b="1" dirty="0" smtClean="0"/>
                        <a:t> </a:t>
                      </a:r>
                      <a:r>
                        <a:rPr lang="nl-NL" b="1" dirty="0" err="1" smtClean="0"/>
                        <a:t>syllable</a:t>
                      </a:r>
                      <a:r>
                        <a:rPr lang="nl-NL" b="1" dirty="0" smtClean="0"/>
                        <a:t> </a:t>
                      </a:r>
                      <a:r>
                        <a:rPr lang="nl-NL" b="1" dirty="0" err="1" smtClean="0"/>
                        <a:t>with</a:t>
                      </a:r>
                      <a:r>
                        <a:rPr lang="nl-NL" b="1" dirty="0" smtClean="0"/>
                        <a:t> short </a:t>
                      </a:r>
                      <a:r>
                        <a:rPr lang="nl-NL" b="1" dirty="0" err="1" smtClean="0"/>
                        <a:t>vowel</a:t>
                      </a:r>
                      <a:r>
                        <a:rPr lang="nl-NL" b="1" dirty="0" smtClean="0"/>
                        <a:t> + consonant</a:t>
                      </a:r>
                      <a:endParaRPr lang="nl-NL" b="1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Big</a:t>
                      </a:r>
                    </a:p>
                    <a:p>
                      <a:r>
                        <a:rPr lang="nl-NL" dirty="0" smtClean="0"/>
                        <a:t>Hot </a:t>
                      </a:r>
                      <a:endParaRPr lang="nl-NL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Bigger</a:t>
                      </a:r>
                      <a:r>
                        <a:rPr lang="nl-NL" dirty="0" smtClean="0"/>
                        <a:t> </a:t>
                      </a:r>
                    </a:p>
                    <a:p>
                      <a:r>
                        <a:rPr lang="nl-NL" dirty="0" err="1" smtClean="0"/>
                        <a:t>Hotter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 marL="80434" marR="80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-y at the end</a:t>
                      </a:r>
                      <a:endParaRPr lang="nl-NL" b="1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Busy</a:t>
                      </a:r>
                    </a:p>
                    <a:p>
                      <a:r>
                        <a:rPr lang="nl-NL" dirty="0" err="1" smtClean="0"/>
                        <a:t>Friendly</a:t>
                      </a:r>
                      <a:endParaRPr lang="nl-NL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Busier</a:t>
                      </a:r>
                      <a:r>
                        <a:rPr lang="nl-NL" dirty="0" smtClean="0"/>
                        <a:t> </a:t>
                      </a:r>
                    </a:p>
                    <a:p>
                      <a:r>
                        <a:rPr lang="nl-NL" dirty="0" err="1" smtClean="0"/>
                        <a:t>Friendlier</a:t>
                      </a:r>
                      <a:endParaRPr lang="nl-NL" dirty="0"/>
                    </a:p>
                  </a:txBody>
                  <a:tcPr marL="80434" marR="80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Two</a:t>
                      </a:r>
                      <a:r>
                        <a:rPr lang="nl-NL" b="1" dirty="0" smtClean="0"/>
                        <a:t> </a:t>
                      </a:r>
                      <a:r>
                        <a:rPr lang="nl-NL" b="1" dirty="0" err="1" smtClean="0"/>
                        <a:t>or</a:t>
                      </a:r>
                      <a:r>
                        <a:rPr lang="nl-NL" b="1" dirty="0" smtClean="0"/>
                        <a:t> more </a:t>
                      </a:r>
                      <a:r>
                        <a:rPr lang="nl-NL" b="1" dirty="0" err="1" smtClean="0"/>
                        <a:t>syllables</a:t>
                      </a:r>
                      <a:endParaRPr lang="nl-NL" b="1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Expensive</a:t>
                      </a:r>
                      <a:endParaRPr lang="nl-NL" dirty="0" smtClean="0"/>
                    </a:p>
                    <a:p>
                      <a:r>
                        <a:rPr lang="nl-NL" dirty="0" err="1" smtClean="0"/>
                        <a:t>Interesting</a:t>
                      </a:r>
                      <a:r>
                        <a:rPr lang="nl-NL" dirty="0" smtClean="0"/>
                        <a:t> </a:t>
                      </a:r>
                    </a:p>
                    <a:p>
                      <a:r>
                        <a:rPr lang="nl-NL" dirty="0" err="1" smtClean="0"/>
                        <a:t>Exciting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More/</a:t>
                      </a:r>
                      <a:r>
                        <a:rPr lang="nl-NL" dirty="0" err="1" smtClean="0"/>
                        <a:t>less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expensive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More/</a:t>
                      </a:r>
                      <a:r>
                        <a:rPr lang="nl-NL" dirty="0" err="1" smtClean="0"/>
                        <a:t>less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interesting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r>
                        <a:rPr lang="nl-NL" baseline="0" dirty="0" smtClean="0"/>
                        <a:t>More/</a:t>
                      </a:r>
                      <a:r>
                        <a:rPr lang="nl-NL" baseline="0" dirty="0" err="1" smtClean="0"/>
                        <a:t>less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exciting</a:t>
                      </a:r>
                      <a:endParaRPr lang="nl-NL" dirty="0"/>
                    </a:p>
                  </a:txBody>
                  <a:tcPr marL="80434" marR="80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Irregular</a:t>
                      </a:r>
                      <a:r>
                        <a:rPr lang="nl-NL" b="1" dirty="0" smtClean="0"/>
                        <a:t> </a:t>
                      </a:r>
                      <a:endParaRPr lang="nl-NL" b="1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Good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Bad </a:t>
                      </a:r>
                      <a:endParaRPr lang="nl-NL" dirty="0"/>
                    </a:p>
                  </a:txBody>
                  <a:tcPr marL="80434" marR="80434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Better</a:t>
                      </a:r>
                      <a:endParaRPr lang="nl-NL" dirty="0" smtClean="0"/>
                    </a:p>
                    <a:p>
                      <a:r>
                        <a:rPr lang="nl-NL" dirty="0" err="1" smtClean="0"/>
                        <a:t>Worse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 marL="80434" marR="804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9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schrijving: http://www.denieuwsteschool.nl/Portals/_default/Skins/Nieuwste%20school/images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261091" cy="8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645024"/>
            <a:ext cx="8229600" cy="4525963"/>
          </a:xfrm>
        </p:spPr>
        <p:txBody>
          <a:bodyPr/>
          <a:lstStyle/>
          <a:p>
            <a:r>
              <a:rPr lang="nl-NL" sz="2400" dirty="0" err="1" smtClean="0"/>
              <a:t>Your</a:t>
            </a:r>
            <a:r>
              <a:rPr lang="nl-NL" sz="2400" dirty="0" smtClean="0"/>
              <a:t> </a:t>
            </a:r>
            <a:r>
              <a:rPr lang="nl-NL" sz="2400" dirty="0" err="1" smtClean="0"/>
              <a:t>grandmother</a:t>
            </a:r>
            <a:r>
              <a:rPr lang="nl-NL" sz="2400" dirty="0" smtClean="0"/>
              <a:t>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b="1" dirty="0" err="1" smtClean="0"/>
              <a:t>nice</a:t>
            </a:r>
            <a:r>
              <a:rPr lang="nl-NL" sz="2400" dirty="0" smtClean="0"/>
              <a:t>,</a:t>
            </a:r>
            <a:br>
              <a:rPr lang="nl-NL" sz="2400" dirty="0" smtClean="0"/>
            </a:b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yours</a:t>
            </a:r>
            <a:r>
              <a:rPr lang="nl-NL" sz="2400" dirty="0" smtClean="0"/>
              <a:t> even </a:t>
            </a:r>
            <a:r>
              <a:rPr lang="nl-NL" sz="2400" b="1" dirty="0" err="1" smtClean="0"/>
              <a:t>nicer</a:t>
            </a:r>
            <a:r>
              <a:rPr lang="nl-NL" sz="2400" dirty="0" smtClean="0"/>
              <a:t>, but mine is the …………!</a:t>
            </a:r>
          </a:p>
          <a:p>
            <a:r>
              <a:rPr lang="nl-NL" sz="2400" dirty="0" smtClean="0"/>
              <a:t>Do </a:t>
            </a:r>
            <a:r>
              <a:rPr lang="nl-NL" sz="2400" dirty="0" err="1" smtClean="0"/>
              <a:t>you</a:t>
            </a:r>
            <a:r>
              <a:rPr lang="nl-NL" sz="2400" dirty="0" smtClean="0"/>
              <a:t> </a:t>
            </a:r>
            <a:r>
              <a:rPr lang="nl-NL" sz="2400" dirty="0" err="1" smtClean="0"/>
              <a:t>think</a:t>
            </a:r>
            <a:r>
              <a:rPr lang="nl-NL" sz="2400" dirty="0" smtClean="0"/>
              <a:t> </a:t>
            </a:r>
            <a:r>
              <a:rPr lang="nl-NL" sz="2400" dirty="0" err="1" smtClean="0"/>
              <a:t>you</a:t>
            </a:r>
            <a:r>
              <a:rPr lang="nl-NL" sz="2400" dirty="0" smtClean="0"/>
              <a:t> are </a:t>
            </a:r>
            <a:r>
              <a:rPr lang="nl-NL" sz="2400" dirty="0" err="1" smtClean="0"/>
              <a:t>older</a:t>
            </a:r>
            <a:r>
              <a:rPr lang="nl-NL" sz="2400" dirty="0" smtClean="0"/>
              <a:t> </a:t>
            </a:r>
            <a:r>
              <a:rPr lang="nl-NL" sz="2400" dirty="0" err="1" smtClean="0"/>
              <a:t>than</a:t>
            </a:r>
            <a:r>
              <a:rPr lang="nl-NL" sz="2400" dirty="0" smtClean="0"/>
              <a:t> me? I </a:t>
            </a:r>
            <a:r>
              <a:rPr lang="nl-NL" sz="2400" dirty="0" err="1" smtClean="0"/>
              <a:t>am</a:t>
            </a:r>
            <a:r>
              <a:rPr lang="nl-NL" sz="2400" dirty="0" smtClean="0"/>
              <a:t> the ……….. in class!</a:t>
            </a:r>
          </a:p>
          <a:p>
            <a:r>
              <a:rPr lang="nl-NL" sz="2400" dirty="0" smtClean="0"/>
              <a:t>My </a:t>
            </a:r>
            <a:r>
              <a:rPr lang="nl-NL" sz="2400" dirty="0" err="1" smtClean="0"/>
              <a:t>uncle</a:t>
            </a:r>
            <a:r>
              <a:rPr lang="nl-NL" sz="2400" dirty="0" smtClean="0"/>
              <a:t> is big but </a:t>
            </a:r>
            <a:r>
              <a:rPr lang="nl-NL" sz="2400" dirty="0" err="1" smtClean="0"/>
              <a:t>my</a:t>
            </a:r>
            <a:r>
              <a:rPr lang="nl-NL" sz="2400" dirty="0" smtClean="0"/>
              <a:t> </a:t>
            </a:r>
            <a:r>
              <a:rPr lang="nl-NL" sz="2400" dirty="0" err="1" smtClean="0"/>
              <a:t>father</a:t>
            </a:r>
            <a:r>
              <a:rPr lang="nl-NL" sz="2400" dirty="0" smtClean="0"/>
              <a:t> is …………… of the </a:t>
            </a:r>
            <a:r>
              <a:rPr lang="nl-NL" sz="2400" dirty="0" err="1" smtClean="0"/>
              <a:t>whole</a:t>
            </a:r>
            <a:r>
              <a:rPr lang="nl-NL" sz="2400" dirty="0" smtClean="0"/>
              <a:t> family!</a:t>
            </a:r>
          </a:p>
          <a:p>
            <a:endParaRPr lang="nl-NL" dirty="0"/>
          </a:p>
        </p:txBody>
      </p:sp>
      <p:pic>
        <p:nvPicPr>
          <p:cNvPr id="8" name="Picture 2" descr="http://onboardly.com/wp-content/uploads/2013/07/grandma_rocks_grandmother_cool_rock_old_nice_fun-hd-wallpaper-43712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/>
          <a:stretch/>
        </p:blipFill>
        <p:spPr bwMode="auto">
          <a:xfrm>
            <a:off x="395536" y="137757"/>
            <a:ext cx="526080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xaminer.com/images/blog/EXID21681/images/tallest_ma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334"/>
            <a:ext cx="26986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</TotalTime>
  <Words>344</Words>
  <Application>Microsoft Office PowerPoint</Application>
  <PresentationFormat>Diavoorstelling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Lucida Sans Unicode</vt:lpstr>
      <vt:lpstr>Verdana</vt:lpstr>
      <vt:lpstr>Wingdings 2</vt:lpstr>
      <vt:lpstr>Wingdings 3</vt:lpstr>
      <vt:lpstr>Concours</vt:lpstr>
      <vt:lpstr> Comparatives &amp; Superlatives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Comparative</vt:lpstr>
      <vt:lpstr>PowerPoint-presentatie</vt:lpstr>
      <vt:lpstr>PowerPoint-presentatie</vt:lpstr>
      <vt:lpstr>Superlative </vt:lpstr>
      <vt:lpstr>Extra practise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Yoeri van Helvoirt</dc:creator>
  <cp:lastModifiedBy>Gebruiker</cp:lastModifiedBy>
  <cp:revision>26</cp:revision>
  <dcterms:created xsi:type="dcterms:W3CDTF">2014-10-06T09:17:00Z</dcterms:created>
  <dcterms:modified xsi:type="dcterms:W3CDTF">2015-06-19T13:30:40Z</dcterms:modified>
</cp:coreProperties>
</file>